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08788" cy="99409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680DD-6B3A-4271-A997-3615A14A4031}" type="datetimeFigureOut">
              <a:rPr lang="da-DK" smtClean="0"/>
              <a:t>18-12-2024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69B0-1895-4C4A-AC7B-AD349E9EC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775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½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02796-BFCB-45FE-A0E1-E38C79C86C2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2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4" y="196421"/>
            <a:ext cx="1800000" cy="21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41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4" y="196421"/>
            <a:ext cx="1800000" cy="21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97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630" y="857307"/>
            <a:ext cx="10515600" cy="83338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4630" y="1825625"/>
            <a:ext cx="10515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t="30195" r="15384" b="35356"/>
          <a:stretch/>
        </p:blipFill>
        <p:spPr>
          <a:xfrm>
            <a:off x="131828" y="71380"/>
            <a:ext cx="1977057" cy="703547"/>
          </a:xfrm>
          <a:prstGeom prst="rect">
            <a:avLst/>
          </a:prstGeom>
        </p:spPr>
      </p:pic>
      <p:sp>
        <p:nvSpPr>
          <p:cNvPr id="5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98154" y="6356350"/>
            <a:ext cx="1237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CE71B630-D8DD-4F95-BD28-A22F3384E859}" type="datetime1">
              <a:rPr lang="da-DK" smtClean="0"/>
              <a:t>18-12-2024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25128" y="6356350"/>
            <a:ext cx="7543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214918" y="6356350"/>
            <a:ext cx="1138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325B610C-D79C-4EBF-B0CE-1182769B78C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779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4" y="196421"/>
            <a:ext cx="1800000" cy="2153571"/>
          </a:xfrm>
          <a:prstGeom prst="rect">
            <a:avLst/>
          </a:prstGeom>
        </p:spPr>
      </p:pic>
      <p:sp>
        <p:nvSpPr>
          <p:cNvPr id="5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98154" y="6356350"/>
            <a:ext cx="1237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5B79CD49-D57F-4BFF-A036-90D07EF8AE60}" type="datetime1">
              <a:rPr lang="da-DK" smtClean="0"/>
              <a:t>18-12-2024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25128" y="6356350"/>
            <a:ext cx="7543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214918" y="6356350"/>
            <a:ext cx="1138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325B610C-D79C-4EBF-B0CE-1182769B78C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81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630" y="857307"/>
            <a:ext cx="10639170" cy="83338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463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t="30195" r="15384" b="35356"/>
          <a:stretch/>
        </p:blipFill>
        <p:spPr>
          <a:xfrm>
            <a:off x="131828" y="71380"/>
            <a:ext cx="1977057" cy="703547"/>
          </a:xfrm>
          <a:prstGeom prst="rect">
            <a:avLst/>
          </a:prstGeom>
        </p:spPr>
      </p:pic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98154" y="6356350"/>
            <a:ext cx="1237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7F92EA76-8DAA-48DD-AF10-09FC5D229DB2}" type="datetime1">
              <a:rPr lang="da-DK" smtClean="0"/>
              <a:t>18-12-2024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25128" y="6356350"/>
            <a:ext cx="7543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214918" y="6356350"/>
            <a:ext cx="1138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325B610C-D79C-4EBF-B0CE-1182769B78C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670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980" y="513409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07980" y="182944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707980" y="2653359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040392" y="182944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040392" y="2653359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t="30195" r="15384" b="35356"/>
          <a:stretch/>
        </p:blipFill>
        <p:spPr>
          <a:xfrm>
            <a:off x="131828" y="71380"/>
            <a:ext cx="1977057" cy="703547"/>
          </a:xfrm>
          <a:prstGeom prst="rect">
            <a:avLst/>
          </a:prstGeom>
        </p:spPr>
      </p:pic>
      <p:sp>
        <p:nvSpPr>
          <p:cNvPr id="8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98154" y="6356350"/>
            <a:ext cx="1237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5B4C3442-669F-4D6A-9F45-636CF099B9C7}" type="datetime1">
              <a:rPr lang="da-DK" smtClean="0"/>
              <a:t>18-12-2024</a:t>
            </a:fld>
            <a:endParaRPr lang="da-DK"/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325128" y="6356350"/>
            <a:ext cx="7543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0214918" y="6356350"/>
            <a:ext cx="1138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325B610C-D79C-4EBF-B0CE-1182769B78C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06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630" y="857307"/>
            <a:ext cx="10515600" cy="83338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t="30195" r="15384" b="35356"/>
          <a:stretch/>
        </p:blipFill>
        <p:spPr>
          <a:xfrm>
            <a:off x="131828" y="71380"/>
            <a:ext cx="1977057" cy="703547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98154" y="6356350"/>
            <a:ext cx="1237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84DB113B-D121-4428-BA68-5E6368CD4C57}" type="datetime1">
              <a:rPr lang="da-DK" smtClean="0"/>
              <a:t>18-12-2024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25128" y="6356350"/>
            <a:ext cx="7543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214918" y="6356350"/>
            <a:ext cx="1138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325B610C-D79C-4EBF-B0CE-1182769B78C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165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714630" y="857307"/>
            <a:ext cx="10515600" cy="833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1463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98154" y="6356350"/>
            <a:ext cx="1237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1E1D40D6-36FF-4D99-8962-17DAF11E5AAE}" type="datetime1">
              <a:rPr lang="da-DK" smtClean="0"/>
              <a:t>18-12-2024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25128" y="6356350"/>
            <a:ext cx="7543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214918" y="6356350"/>
            <a:ext cx="1138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325B610C-D79C-4EBF-B0CE-1182769B78C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24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kort&#10;&#10;Automatisk genereret beskrivelse">
            <a:extLst>
              <a:ext uri="{FF2B5EF4-FFF2-40B4-BE49-F238E27FC236}">
                <a16:creationId xmlns:a16="http://schemas.microsoft.com/office/drawing/2014/main" id="{C736A904-B6EC-4922-84D7-0E7D073858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"/>
          <a:stretch/>
        </p:blipFill>
        <p:spPr>
          <a:xfrm>
            <a:off x="2000562" y="-15494"/>
            <a:ext cx="9608949" cy="6627493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CA00BC5-9ED3-400D-B702-805FFE04AF7C}"/>
              </a:ext>
            </a:extLst>
          </p:cNvPr>
          <p:cNvSpPr/>
          <p:nvPr/>
        </p:nvSpPr>
        <p:spPr>
          <a:xfrm>
            <a:off x="2173981" y="0"/>
            <a:ext cx="1490958" cy="167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Frederikshavn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Hjørring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Jammerbugt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Læsø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Brønderslev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Aalborg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Thisted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Morsø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Vesthimmerland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BD77767-E928-4C7F-8C78-AEBDB3EA9BA0}"/>
              </a:ext>
            </a:extLst>
          </p:cNvPr>
          <p:cNvSpPr/>
          <p:nvPr/>
        </p:nvSpPr>
        <p:spPr>
          <a:xfrm>
            <a:off x="294596" y="755272"/>
            <a:ext cx="1281524" cy="1504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Herning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Ringkøbing-Skjern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Skive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Viborg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Lemvig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Struer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Holstebro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BC173D6-3DDE-41F4-BBE1-A6C2ED05E777}"/>
              </a:ext>
            </a:extLst>
          </p:cNvPr>
          <p:cNvSpPr/>
          <p:nvPr/>
        </p:nvSpPr>
        <p:spPr>
          <a:xfrm>
            <a:off x="392028" y="4597978"/>
            <a:ext cx="1184092" cy="1815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Herning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Ringkøbing-Skjern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Billund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Ikast-Brande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Vejle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Esbjerg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Kolding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Varde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Vejen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Fredericia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1616663-45DF-4D2A-A44B-5E2E538A35AA}"/>
              </a:ext>
            </a:extLst>
          </p:cNvPr>
          <p:cNvSpPr/>
          <p:nvPr/>
        </p:nvSpPr>
        <p:spPr>
          <a:xfrm>
            <a:off x="1798804" y="5505879"/>
            <a:ext cx="1184092" cy="1298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>
                <a:solidFill>
                  <a:prstClr val="white"/>
                </a:solidFill>
                <a:latin typeface="Trebuchet MS"/>
              </a:rPr>
              <a:t>Aa</a:t>
            </a:r>
            <a:r>
              <a:rPr kumimoji="0" lang="da-DK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benraa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Esbjerg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Haderslev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Kolding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Sønderborg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Tønder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Vejen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112BC4F-AB0F-42C4-A2D4-7A32E920497C}"/>
              </a:ext>
            </a:extLst>
          </p:cNvPr>
          <p:cNvSpPr/>
          <p:nvPr/>
        </p:nvSpPr>
        <p:spPr>
          <a:xfrm>
            <a:off x="6915009" y="122871"/>
            <a:ext cx="1294928" cy="1070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Aalborg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Mariagerfjord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Rebild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Randers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Vesthimmerland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Viborg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C3A219A-7D86-4A63-BFC6-30EAC15032EA}"/>
              </a:ext>
            </a:extLst>
          </p:cNvPr>
          <p:cNvSpPr/>
          <p:nvPr/>
        </p:nvSpPr>
        <p:spPr>
          <a:xfrm>
            <a:off x="8668657" y="217213"/>
            <a:ext cx="2257647" cy="2535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Helsingør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Ballerup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Fredensborg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Halsnæs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Furesø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Gribskov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Roskilde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Allerød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Egedal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Hillerød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Hørsholm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Frederikssund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Lyngby-Tårbæk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Gentofte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Gladsaxe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Herlev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Rudersdal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København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Frederiksberg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Dragør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Tårnby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Albertslund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Brøndby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Hvidovre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Glostrup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Ishøj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Rødovre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Vallensbæk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439F818-6056-419A-A96B-81EC437C5AED}"/>
              </a:ext>
            </a:extLst>
          </p:cNvPr>
          <p:cNvSpPr/>
          <p:nvPr/>
        </p:nvSpPr>
        <p:spPr>
          <a:xfrm>
            <a:off x="7077517" y="1699454"/>
            <a:ext cx="1106632" cy="935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Randers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Norddjurs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Syddjurs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Århus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Favrskov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E603B0D-674F-48A5-9419-B3CD0450E083}"/>
              </a:ext>
            </a:extLst>
          </p:cNvPr>
          <p:cNvSpPr/>
          <p:nvPr/>
        </p:nvSpPr>
        <p:spPr>
          <a:xfrm>
            <a:off x="8344610" y="5898226"/>
            <a:ext cx="1756064" cy="911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Lolland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Guldborsund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Vordingborg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AADBAED-803C-4CEE-9776-A230B279AEC0}"/>
              </a:ext>
            </a:extLst>
          </p:cNvPr>
          <p:cNvSpPr/>
          <p:nvPr/>
        </p:nvSpPr>
        <p:spPr>
          <a:xfrm>
            <a:off x="1576120" y="2378040"/>
            <a:ext cx="1194113" cy="212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Horsens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Vejle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Favrskov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Hedensted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Silkeborg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Skanderborg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Århus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Viborg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Randers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Ikast-Brande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Odder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Samsø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2ADAACD-2EF3-487C-97D3-0C1341CDE27D}"/>
              </a:ext>
            </a:extLst>
          </p:cNvPr>
          <p:cNvSpPr/>
          <p:nvPr/>
        </p:nvSpPr>
        <p:spPr>
          <a:xfrm>
            <a:off x="8488750" y="3291403"/>
            <a:ext cx="1230616" cy="2535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Næstved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Odsherred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Ringsted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Holbæk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Kalundborg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Slagelse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Sorø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Lejre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Roskilde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Greve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Solrød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Køge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Stevns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Faxe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Vordingborg</a:t>
            </a:r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A59BC922-EF71-4DC8-B4A6-726CCB4C4AEC}"/>
              </a:ext>
            </a:extLst>
          </p:cNvPr>
          <p:cNvCxnSpPr>
            <a:cxnSpLocks/>
          </p:cNvCxnSpPr>
          <p:nvPr/>
        </p:nvCxnSpPr>
        <p:spPr>
          <a:xfrm flipH="1">
            <a:off x="6182300" y="2212119"/>
            <a:ext cx="955617" cy="617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EEAD5F77-23DD-4E6E-A3FA-12EE8497A1E6}"/>
              </a:ext>
            </a:extLst>
          </p:cNvPr>
          <p:cNvCxnSpPr>
            <a:cxnSpLocks/>
          </p:cNvCxnSpPr>
          <p:nvPr/>
        </p:nvCxnSpPr>
        <p:spPr>
          <a:xfrm flipH="1">
            <a:off x="5438975" y="1116177"/>
            <a:ext cx="1491761" cy="8499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387D5E8C-AA79-41CA-A61E-8EF3ABBF153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664939" y="838269"/>
            <a:ext cx="697834" cy="2779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7843FF32-F841-4520-A0EE-9A26F5D39DD1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576120" y="1507648"/>
            <a:ext cx="1737922" cy="11269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pilforbindelse 24">
            <a:extLst>
              <a:ext uri="{FF2B5EF4-FFF2-40B4-BE49-F238E27FC236}">
                <a16:creationId xmlns:a16="http://schemas.microsoft.com/office/drawing/2014/main" id="{55578E8E-DD35-4C56-A370-B88D6C8031C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770233" y="3440484"/>
            <a:ext cx="138530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37C08E0A-8DE4-41CE-9F1F-5FDDF39E5C2E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576120" y="4246334"/>
            <a:ext cx="2042812" cy="12595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>
            <a:extLst>
              <a:ext uri="{FF2B5EF4-FFF2-40B4-BE49-F238E27FC236}">
                <a16:creationId xmlns:a16="http://schemas.microsoft.com/office/drawing/2014/main" id="{2421DB27-096D-4EED-A00E-7A690E07824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982896" y="5307733"/>
            <a:ext cx="814189" cy="8475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pilforbindelse 31">
            <a:extLst>
              <a:ext uri="{FF2B5EF4-FFF2-40B4-BE49-F238E27FC236}">
                <a16:creationId xmlns:a16="http://schemas.microsoft.com/office/drawing/2014/main" id="{84BABDAB-283B-47A9-9C89-03A5606D1FED}"/>
              </a:ext>
            </a:extLst>
          </p:cNvPr>
          <p:cNvCxnSpPr>
            <a:cxnSpLocks/>
          </p:cNvCxnSpPr>
          <p:nvPr/>
        </p:nvCxnSpPr>
        <p:spPr>
          <a:xfrm flipH="1" flipV="1">
            <a:off x="7342692" y="6155310"/>
            <a:ext cx="1061226" cy="1235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pilforbindelse 36">
            <a:extLst>
              <a:ext uri="{FF2B5EF4-FFF2-40B4-BE49-F238E27FC236}">
                <a16:creationId xmlns:a16="http://schemas.microsoft.com/office/drawing/2014/main" id="{0ABBE221-ABB0-4D6C-B17B-83955AFFBA13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7451585" y="4559086"/>
            <a:ext cx="1037165" cy="2519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pilforbindelse 39">
            <a:extLst>
              <a:ext uri="{FF2B5EF4-FFF2-40B4-BE49-F238E27FC236}">
                <a16:creationId xmlns:a16="http://schemas.microsoft.com/office/drawing/2014/main" id="{AD5BB0A1-1B43-4E3B-A68F-ED590FD41CCB}"/>
              </a:ext>
            </a:extLst>
          </p:cNvPr>
          <p:cNvCxnSpPr>
            <a:cxnSpLocks/>
          </p:cNvCxnSpPr>
          <p:nvPr/>
        </p:nvCxnSpPr>
        <p:spPr>
          <a:xfrm flipH="1">
            <a:off x="7740407" y="1608445"/>
            <a:ext cx="1006106" cy="21498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ktangel 53">
            <a:extLst>
              <a:ext uri="{FF2B5EF4-FFF2-40B4-BE49-F238E27FC236}">
                <a16:creationId xmlns:a16="http://schemas.microsoft.com/office/drawing/2014/main" id="{D5AC583D-841E-4210-9CAC-2C8B79FB4F04}"/>
              </a:ext>
            </a:extLst>
          </p:cNvPr>
          <p:cNvSpPr/>
          <p:nvPr/>
        </p:nvSpPr>
        <p:spPr>
          <a:xfrm>
            <a:off x="3574937" y="6010421"/>
            <a:ext cx="2556939" cy="847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Odense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Svendborg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Ærø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Fåborg-Midtfyn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Kerteminde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Langeland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Nyborg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Assens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Nordfyn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Middelfart</a:t>
            </a:r>
          </a:p>
        </p:txBody>
      </p:sp>
      <p:cxnSp>
        <p:nvCxnSpPr>
          <p:cNvPr id="55" name="Lige pilforbindelse 54">
            <a:extLst>
              <a:ext uri="{FF2B5EF4-FFF2-40B4-BE49-F238E27FC236}">
                <a16:creationId xmlns:a16="http://schemas.microsoft.com/office/drawing/2014/main" id="{B8C79B9A-2493-418D-B17D-40783D148219}"/>
              </a:ext>
            </a:extLst>
          </p:cNvPr>
          <p:cNvCxnSpPr>
            <a:cxnSpLocks/>
          </p:cNvCxnSpPr>
          <p:nvPr/>
        </p:nvCxnSpPr>
        <p:spPr>
          <a:xfrm flipV="1">
            <a:off x="4829748" y="5114441"/>
            <a:ext cx="639437" cy="10408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5901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DJ 2016">
      <a:dk1>
        <a:srgbClr val="000000"/>
      </a:dk1>
      <a:lt1>
        <a:sysClr val="window" lastClr="FFFFFF"/>
      </a:lt1>
      <a:dk2>
        <a:srgbClr val="282E1B"/>
      </a:dk2>
      <a:lt2>
        <a:srgbClr val="83872D"/>
      </a:lt2>
      <a:accent1>
        <a:srgbClr val="385767"/>
      </a:accent1>
      <a:accent2>
        <a:srgbClr val="F39200"/>
      </a:accent2>
      <a:accent3>
        <a:srgbClr val="A5A5A5"/>
      </a:accent3>
      <a:accent4>
        <a:srgbClr val="FFC000"/>
      </a:accent4>
      <a:accent5>
        <a:srgbClr val="385767"/>
      </a:accent5>
      <a:accent6>
        <a:srgbClr val="6F7C4F"/>
      </a:accent6>
      <a:hlink>
        <a:srgbClr val="29281F"/>
      </a:hlink>
      <a:folHlink>
        <a:srgbClr val="FFFFFF"/>
      </a:folHlink>
    </a:clrScheme>
    <a:fontScheme name="DJ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kabelon" id="{3040267E-2B10-4EB6-B566-5A8554AD02A9}" vid="{04684497-C289-4E41-A9C2-09E6499321B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e06c68f-cb93-466b-811a-c4d23f77fa66}" enabled="1" method="Privileged" siteId="{b43ffe2e-aa97-4e74-b191-d17dddf58c6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114</Words>
  <Application>Microsoft Office PowerPoint</Application>
  <PresentationFormat>Widescreen</PresentationFormat>
  <Paragraphs>114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1_Office-tema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Rasmus Ahlmann Nielsen</dc:creator>
  <cp:lastModifiedBy>Thomas Vincent Marcussen</cp:lastModifiedBy>
  <cp:revision>8</cp:revision>
  <cp:lastPrinted>2022-05-24T10:36:56Z</cp:lastPrinted>
  <dcterms:created xsi:type="dcterms:W3CDTF">2022-05-24T09:48:37Z</dcterms:created>
  <dcterms:modified xsi:type="dcterms:W3CDTF">2024-12-18T14:01:23Z</dcterms:modified>
</cp:coreProperties>
</file>