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94" r:id="rId2"/>
  </p:sldIdLst>
  <p:sldSz cx="12192000" cy="6858000"/>
  <p:notesSz cx="6808788" cy="994092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903C"/>
    <a:srgbClr val="87832D"/>
    <a:srgbClr val="2D472B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81526" autoAdjust="0"/>
  </p:normalViewPr>
  <p:slideViewPr>
    <p:cSldViewPr snapToGrid="0">
      <p:cViewPr varScale="1">
        <p:scale>
          <a:sx n="59" d="100"/>
          <a:sy n="59" d="100"/>
        </p:scale>
        <p:origin x="10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7BCC1-BCCC-4BBB-A267-447A76414A8F}" type="datetimeFigureOut">
              <a:rPr lang="da-DK" smtClean="0"/>
              <a:t>09-02-2022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02796-BFCB-45FE-A0E1-E38C79C86C2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8822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02A1EC-00D0-44E0-AEA0-93D81AF4F8B2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7341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pic>
        <p:nvPicPr>
          <p:cNvPr id="7" name="Bille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4" y="196421"/>
            <a:ext cx="1800000" cy="215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5151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Afsnits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4" y="196421"/>
            <a:ext cx="1800000" cy="215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4750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630" y="857307"/>
            <a:ext cx="10515600" cy="833381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4630" y="1825625"/>
            <a:ext cx="10515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6" name="Billed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7" t="30195" r="15384" b="35356"/>
          <a:stretch/>
        </p:blipFill>
        <p:spPr>
          <a:xfrm>
            <a:off x="131828" y="71380"/>
            <a:ext cx="1977057" cy="703547"/>
          </a:xfrm>
          <a:prstGeom prst="rect">
            <a:avLst/>
          </a:prstGeom>
        </p:spPr>
      </p:pic>
      <p:sp>
        <p:nvSpPr>
          <p:cNvPr id="5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98154" y="6356350"/>
            <a:ext cx="1237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fld id="{CE71B630-D8DD-4F95-BD28-A22F3384E859}" type="datetime1">
              <a:rPr lang="da-DK" smtClean="0"/>
              <a:t>09-02-2022</a:t>
            </a:fld>
            <a:endParaRPr lang="da-DK"/>
          </a:p>
        </p:txBody>
      </p:sp>
      <p:sp>
        <p:nvSpPr>
          <p:cNvPr id="7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325128" y="6356350"/>
            <a:ext cx="7543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8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10214918" y="6356350"/>
            <a:ext cx="11388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325B610C-D79C-4EBF-B0CE-1182769B78C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00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4" y="196421"/>
            <a:ext cx="1800000" cy="2153571"/>
          </a:xfrm>
          <a:prstGeom prst="rect">
            <a:avLst/>
          </a:prstGeom>
        </p:spPr>
      </p:pic>
      <p:sp>
        <p:nvSpPr>
          <p:cNvPr id="5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98154" y="6356350"/>
            <a:ext cx="1237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fld id="{5B79CD49-D57F-4BFF-A036-90D07EF8AE60}" type="datetime1">
              <a:rPr lang="da-DK" smtClean="0"/>
              <a:t>09-02-2022</a:t>
            </a:fld>
            <a:endParaRPr lang="da-DK"/>
          </a:p>
        </p:txBody>
      </p:sp>
      <p:sp>
        <p:nvSpPr>
          <p:cNvPr id="7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325128" y="6356350"/>
            <a:ext cx="7543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8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10214918" y="6356350"/>
            <a:ext cx="11388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325B610C-D79C-4EBF-B0CE-1182769B78C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8338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630" y="857307"/>
            <a:ext cx="10639170" cy="833381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463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5" name="Billed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7" t="30195" r="15384" b="35356"/>
          <a:stretch/>
        </p:blipFill>
        <p:spPr>
          <a:xfrm>
            <a:off x="131828" y="71380"/>
            <a:ext cx="1977057" cy="703547"/>
          </a:xfrm>
          <a:prstGeom prst="rect">
            <a:avLst/>
          </a:prstGeom>
        </p:spPr>
      </p:pic>
      <p:sp>
        <p:nvSpPr>
          <p:cNvPr id="6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698154" y="6356350"/>
            <a:ext cx="1237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fld id="{7F92EA76-8DAA-48DD-AF10-09FC5D229DB2}" type="datetime1">
              <a:rPr lang="da-DK" smtClean="0"/>
              <a:t>09-02-2022</a:t>
            </a:fld>
            <a:endParaRPr lang="da-DK"/>
          </a:p>
        </p:txBody>
      </p:sp>
      <p:sp>
        <p:nvSpPr>
          <p:cNvPr id="7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325128" y="6356350"/>
            <a:ext cx="7543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8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10214918" y="6356350"/>
            <a:ext cx="11388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325B610C-D79C-4EBF-B0CE-1182769B78C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843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7980" y="513409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07980" y="1829447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707980" y="2653359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040392" y="1829447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040392" y="2653359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7" name="Billed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7" t="30195" r="15384" b="35356"/>
          <a:stretch/>
        </p:blipFill>
        <p:spPr>
          <a:xfrm>
            <a:off x="131828" y="71380"/>
            <a:ext cx="1977057" cy="703547"/>
          </a:xfrm>
          <a:prstGeom prst="rect">
            <a:avLst/>
          </a:prstGeom>
        </p:spPr>
      </p:pic>
      <p:sp>
        <p:nvSpPr>
          <p:cNvPr id="8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698154" y="6356350"/>
            <a:ext cx="1237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fld id="{5B4C3442-669F-4D6A-9F45-636CF099B9C7}" type="datetime1">
              <a:rPr lang="da-DK" smtClean="0"/>
              <a:t>09-02-2022</a:t>
            </a:fld>
            <a:endParaRPr lang="da-DK"/>
          </a:p>
        </p:txBody>
      </p:sp>
      <p:sp>
        <p:nvSpPr>
          <p:cNvPr id="9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2325128" y="6356350"/>
            <a:ext cx="7543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0" name="Pladsholder til slidenummer 5"/>
          <p:cNvSpPr>
            <a:spLocks noGrp="1"/>
          </p:cNvSpPr>
          <p:nvPr>
            <p:ph type="sldNum" sz="quarter" idx="12"/>
          </p:nvPr>
        </p:nvSpPr>
        <p:spPr>
          <a:xfrm>
            <a:off x="10214918" y="6356350"/>
            <a:ext cx="11388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325B610C-D79C-4EBF-B0CE-1182769B78C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190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630" y="857307"/>
            <a:ext cx="10515600" cy="833381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pic>
        <p:nvPicPr>
          <p:cNvPr id="3" name="Billed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7" t="30195" r="15384" b="35356"/>
          <a:stretch/>
        </p:blipFill>
        <p:spPr>
          <a:xfrm>
            <a:off x="131828" y="71380"/>
            <a:ext cx="1977057" cy="703547"/>
          </a:xfrm>
          <a:prstGeom prst="rect">
            <a:avLst/>
          </a:prstGeom>
        </p:spPr>
      </p:pic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98154" y="6356350"/>
            <a:ext cx="1237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fld id="{84DB113B-D121-4428-BA68-5E6368CD4C57}" type="datetime1">
              <a:rPr lang="da-DK" smtClean="0"/>
              <a:t>09-02-2022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325128" y="6356350"/>
            <a:ext cx="7543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10214918" y="6356350"/>
            <a:ext cx="11388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325B610C-D79C-4EBF-B0CE-1182769B78C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05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7" t="30195" r="15384" b="35356"/>
          <a:stretch/>
        </p:blipFill>
        <p:spPr>
          <a:xfrm>
            <a:off x="131828" y="71380"/>
            <a:ext cx="1977057" cy="703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30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714630" y="857307"/>
            <a:ext cx="10515600" cy="833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1463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98154" y="6356350"/>
            <a:ext cx="1237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fld id="{1E1D40D6-36FF-4D99-8962-17DAF11E5AAE}" type="datetime1">
              <a:rPr lang="da-DK" smtClean="0"/>
              <a:t>09-02-2022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325128" y="6356350"/>
            <a:ext cx="7543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2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10214918" y="6356350"/>
            <a:ext cx="11388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325B610C-D79C-4EBF-B0CE-1182769B78C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999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8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D4B49F5C-0C59-40F2-8006-D0792EAFF301}"/>
              </a:ext>
            </a:extLst>
          </p:cNvPr>
          <p:cNvSpPr txBox="1"/>
          <p:nvPr/>
        </p:nvSpPr>
        <p:spPr>
          <a:xfrm rot="16200000">
            <a:off x="-1026093" y="2852215"/>
            <a:ext cx="44465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5400" dirty="0"/>
              <a:t>Vildtudbytte-statistik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863FEC8-B57B-4EF5-9AD6-742FEB5B9D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4366" y="391888"/>
            <a:ext cx="9888313" cy="624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282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DJ 2016">
      <a:dk1>
        <a:srgbClr val="000000"/>
      </a:dk1>
      <a:lt1>
        <a:sysClr val="window" lastClr="FFFFFF"/>
      </a:lt1>
      <a:dk2>
        <a:srgbClr val="282E1B"/>
      </a:dk2>
      <a:lt2>
        <a:srgbClr val="83872D"/>
      </a:lt2>
      <a:accent1>
        <a:srgbClr val="385767"/>
      </a:accent1>
      <a:accent2>
        <a:srgbClr val="F39200"/>
      </a:accent2>
      <a:accent3>
        <a:srgbClr val="A5A5A5"/>
      </a:accent3>
      <a:accent4>
        <a:srgbClr val="FFC000"/>
      </a:accent4>
      <a:accent5>
        <a:srgbClr val="385767"/>
      </a:accent5>
      <a:accent6>
        <a:srgbClr val="6F7C4F"/>
      </a:accent6>
      <a:hlink>
        <a:srgbClr val="29281F"/>
      </a:hlink>
      <a:folHlink>
        <a:srgbClr val="FFFFFF"/>
      </a:folHlink>
    </a:clrScheme>
    <a:fontScheme name="DJ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skabelon [Skrivebeskyttet]" id="{1E306B4C-9900-4F6D-8850-20AF651AFC61}" vid="{EE8DD6A0-ED90-40AD-9649-F18D00DE23C9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skabelon</Template>
  <TotalTime>2113</TotalTime>
  <Words>2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Forslag til kontingentkategorier og -satser</dc:title>
  <dc:creator>Elsebeth Braüner</dc:creator>
  <cp:lastModifiedBy>Mogens Elleby</cp:lastModifiedBy>
  <cp:revision>97</cp:revision>
  <cp:lastPrinted>2020-09-11T11:54:54Z</cp:lastPrinted>
  <dcterms:created xsi:type="dcterms:W3CDTF">2016-04-14T09:23:41Z</dcterms:created>
  <dcterms:modified xsi:type="dcterms:W3CDTF">2022-02-09T18:42:00Z</dcterms:modified>
</cp:coreProperties>
</file>